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70" r:id="rId7"/>
    <p:sldId id="269" r:id="rId8"/>
    <p:sldId id="271" r:id="rId9"/>
    <p:sldId id="265" r:id="rId10"/>
    <p:sldId id="266" r:id="rId11"/>
    <p:sldId id="262" r:id="rId12"/>
    <p:sldId id="268" r:id="rId13"/>
    <p:sldId id="267" r:id="rId14"/>
    <p:sldId id="260" r:id="rId15"/>
    <p:sldId id="259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unistics.com/wp-content/uploads/2020/08/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2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Животные, обитающие в естественной среде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002832"/>
            <a:ext cx="4752528" cy="2855168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            Выполнила: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    Назаренко   </a:t>
            </a:r>
          </a:p>
          <a:p>
            <a:pPr algn="r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Виктория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     ученица 1 класса А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            Руководитель:      учитель </a:t>
            </a:r>
            <a:r>
              <a:rPr lang="ru-RU" b="1" dirty="0" err="1" smtClean="0">
                <a:solidFill>
                  <a:schemeClr val="tx1"/>
                </a:solidFill>
              </a:rPr>
              <a:t>нач.классов</a:t>
            </a:r>
            <a:endParaRPr lang="ru-RU" b="1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           </a:t>
            </a:r>
            <a:r>
              <a:rPr lang="ru-RU" b="1" dirty="0" err="1" smtClean="0">
                <a:solidFill>
                  <a:schemeClr val="tx1"/>
                </a:solidFill>
              </a:rPr>
              <a:t>Истратий</a:t>
            </a:r>
            <a:r>
              <a:rPr lang="ru-RU" b="1" dirty="0" smtClean="0">
                <a:solidFill>
                  <a:schemeClr val="tx1"/>
                </a:solidFill>
              </a:rPr>
              <a:t> В.А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G_65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3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исследования: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4835219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прогулки в лесу, мной были обнаружены следы косули, а так ж сами животные: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IMG_0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7" y="2924944"/>
            <a:ext cx="3240360" cy="380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499823_22-p-fon-dlya-slaidov-prezentatsii-skachat-besp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4"/>
            <a:ext cx="9140233" cy="68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MG_01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2786"/>
            <a:ext cx="3346195" cy="46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G_0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2786"/>
            <a:ext cx="3546864" cy="46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Тропы и остатки жизнедеятельности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499823_22-p-fon-dlya-slaidov-prezentatsii-skachat-besp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4"/>
            <a:ext cx="9140233" cy="68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MG_01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8409"/>
            <a:ext cx="3312368" cy="444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G_01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8409"/>
            <a:ext cx="3312368" cy="442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Рядом, на дороге я увидела большой след копыта кабана, который переходил через дорогу, а в метрах 3 далее, целую дорожку из следов, которая вела вдоль дороги </a:t>
            </a:r>
          </a:p>
        </p:txBody>
      </p:sp>
    </p:spTree>
    <p:extLst>
      <p:ext uri="{BB962C8B-B14F-4D97-AF65-F5344CB8AC3E}">
        <p14:creationId xmlns:p14="http://schemas.microsoft.com/office/powerpoint/2010/main" val="31334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499823_22-p-fon-dlya-slaidov-prezentatsii-skachat-besp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4"/>
            <a:ext cx="9140233" cy="68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G_65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20854"/>
            <a:ext cx="3480599" cy="4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при выезде из леса, мы заметили, что под кустом сидит заяц, который оказался слишком шустрым и быстро скрылся из вида.</a:t>
            </a:r>
          </a:p>
        </p:txBody>
      </p:sp>
      <p:pic>
        <p:nvPicPr>
          <p:cNvPr id="4101" name="Picture 5" descr="IMG_65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36370"/>
            <a:ext cx="3463180" cy="460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499823_22-p-fon-dlya-slaidov-prezentatsii-skachat-besp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4" y="-19319"/>
            <a:ext cx="9538684" cy="71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-fotki.yandex.ru/get/2714/100655484.534/0_184d27_684cd1ca_ori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19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Заключение: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восхищаюсь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что у нас обитают красивейшие и грациозные животные. Я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узнала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интересного из жизни животных, как они питаются, какая у них окраска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Можно </a:t>
            </a:r>
            <a:r>
              <a:rPr lang="ru-RU" b="1" dirty="0">
                <a:solidFill>
                  <a:srgbClr val="FFFF00"/>
                </a:solidFill>
              </a:rPr>
              <a:t>с уверенностью сказать, что в наших лесах обитают кабаны, косули, </a:t>
            </a:r>
            <a:r>
              <a:rPr lang="ru-RU" b="1" dirty="0" smtClean="0">
                <a:solidFill>
                  <a:srgbClr val="FFFF00"/>
                </a:solidFill>
              </a:rPr>
              <a:t>зайцы.</a:t>
            </a:r>
            <a:endParaRPr lang="ru-RU" b="1" i="1" dirty="0">
              <a:solidFill>
                <a:srgbClr val="FFFF00"/>
              </a:solidFill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pixelstalk.net/download.php?url=https://www.pixelstalk.net/wp-content/uploads/2017/03/Easter-Desktop-Backgrounds-Collection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15416"/>
            <a:ext cx="12458634" cy="77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«Чтобы беречь Землю, природу, надо </a:t>
            </a:r>
            <a:r>
              <a:rPr lang="ru-RU" b="1" dirty="0" smtClean="0">
                <a:solidFill>
                  <a:srgbClr val="FFFF00"/>
                </a:solidFill>
              </a:rPr>
              <a:t>ее </a:t>
            </a:r>
            <a:r>
              <a:rPr lang="ru-RU" b="1" dirty="0">
                <a:solidFill>
                  <a:srgbClr val="FFFF00"/>
                </a:solidFill>
              </a:rPr>
              <a:t>полюбить, чтобы полюбить, надо узнать, узнав – невозможно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  </a:t>
            </a:r>
            <a:r>
              <a:rPr lang="ru-RU" b="1" dirty="0" smtClean="0">
                <a:solidFill>
                  <a:srgbClr val="FFFF00"/>
                </a:solidFill>
              </a:rPr>
              <a:t>                        не полюбить</a:t>
            </a:r>
            <a:r>
              <a:rPr lang="ru-RU" b="1" dirty="0">
                <a:solidFill>
                  <a:srgbClr val="FFFF00"/>
                </a:solidFill>
              </a:rPr>
              <a:t>».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                                  А.Н. Сладков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www.hunting.ru/files/image/articles/kabany-v-amerike/dikie-kab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5" y="0"/>
            <a:ext cx="9508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68560" y="404664"/>
            <a:ext cx="5328592" cy="2376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bimg.b-cdn.net/v3/fetch/6e/6e90c93bbccbf4fa8a5ba5b4d81eeb32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ffectLst>
            <a:reflection stA="87000" endPos="55000" dist="508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8952" cy="64807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данные животных в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естественной среде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 животных, проживающих на территории нашего региона, в частности в лесах близ с.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Курумоч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Волжского района Самарской области.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1zoom.ru/big3/144/Deer_Crows_Horns_546833_5539x3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9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91026"/>
            <a:ext cx="8229600" cy="132474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Предполагаю, что в наших лесах обитают косули, кабаны и зайцы.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7620" y="3425188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600" dirty="0"/>
              <a:t>Изучить имеющуюся литературу по данной теме. </a:t>
            </a:r>
            <a:endParaRPr lang="ru-RU" sz="3600" i="1" dirty="0"/>
          </a:p>
          <a:p>
            <a:pPr lvl="0"/>
            <a:r>
              <a:rPr lang="ru-RU" sz="3600" dirty="0"/>
              <a:t>Выяснить, какие животные обитают в районе проживания, на основе собранных мной лично материалов.</a:t>
            </a:r>
            <a:endParaRPr lang="ru-RU" sz="3600" i="1" dirty="0"/>
          </a:p>
          <a:p>
            <a:pPr lvl="0"/>
            <a:r>
              <a:rPr lang="ru-RU" sz="3600" dirty="0"/>
              <a:t>Расширить свои познания.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465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2.staticflickr.com/8/7475/15852209776_5b6fd4702f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3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Самарской области.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7403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лесах и в </a:t>
            </a:r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лесостепях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обитает множество лосей, косуль, кабанов, барсуков, горностаев. Широко представлены такие птицы, как тетерев, рябчики, кедровки, сойка. </a:t>
            </a:r>
            <a:endParaRPr lang="ru-RU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Рассматривая животных в естественной среде, я выбрала - косулю, кабана и зайца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https://7wallpapers.net/wp-content/uploads/5_R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2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Косуля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туловища обычно рыжая или красновато-рыжая, верхняя часть головы серая или серовато-бурая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питания косули является то, что она никогда не объедает все растения вокруг себя, но, скусывая один или несколько побегов, идет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дальше. Зимой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поисках корма косули раскапывают снег передними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ногами.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самки косуль приносят по одному-два детеныша. Отел у косули происходит с конца апреля до середины июня.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724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623796031_37-krasivosti_pro-p-vepr-zver-zhivotnie-krasivo-foto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9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грозный кабан - родоначальник домашних свиней. </a:t>
            </a:r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плавает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 может быстро бегать. Копыта у него устроены так, что, не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проваливаясь, он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переходит болотистые места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Ближе к зиме у кабана появляется тёплый и густой подшёрсток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когда выпадает много снега, ему приходится трудно.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 почти всё, что можно найти в лесу: жёлуди, орехи, семена, корешки и клубни растений, ягоды, грибы, плоды диких яблонь и груш.</a:t>
            </a:r>
            <a:endParaRPr lang="ru-RU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14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oir.mobi/uploads/posts/2021-04/1619085762_16-oir_mobi-p-zayats-rusak-zhivotnie-krasivo-foto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1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68863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зимнее время они могут лежать в неглубокой ямке под слоем свежего выпавшего снега.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зрение у зайцев не острое, а вот слух и обоняние у них прекрасные. Отличаются зайцы большой осторожностью и пользуются выжидательной тактикой, находясь в укрытии до последнего момента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рациона питания животных входит растительная пища в виде коры, молодых побегов, травы, ягод, овощей и фруктов.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наступлением холодов, зайцам приходится переходить на подножный корм, поэтому они начинают питаться древесной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корой и побегами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catherineasquithgallery.com/uploads/posts/2021-02/1613499823_22-p-fon-dlya-slaidov-prezentatsii-skachat-besp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4"/>
            <a:ext cx="9140233" cy="68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факт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зайца большие уши, но совсем не для того чтобы слушать, а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того,чтобы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ими….потеть. Сидит в летний зной заяц под кустом, и ему совсем пить не хочется. Лишнее тепло улетучивается через тонкие  горячие заячьи уши.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mirzhivotnye.ru/wp-content/uploads/2018/08/Zayats-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6895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0.wp.com/animalreader.ru/wp-content/uploads/2014/02/zajcy_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10235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охране животного мира.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rgbClr val="FFFF00"/>
                </a:solidFill>
              </a:rPr>
              <a:t>Отслеживание редких и исчезающих видов;</a:t>
            </a:r>
            <a:endParaRPr lang="ru-RU" i="1" dirty="0">
              <a:solidFill>
                <a:srgbClr val="FFFF00"/>
              </a:solidFill>
            </a:endParaRPr>
          </a:p>
          <a:p>
            <a:pPr lvl="0"/>
            <a:r>
              <a:rPr lang="ru-RU" dirty="0">
                <a:solidFill>
                  <a:srgbClr val="FFFF00"/>
                </a:solidFill>
              </a:rPr>
              <a:t>Создание и внедрение экологических программ, направленных на защиту животных от истребления;</a:t>
            </a:r>
            <a:endParaRPr lang="ru-RU" i="1" dirty="0">
              <a:solidFill>
                <a:srgbClr val="FFFF00"/>
              </a:solidFill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</a:rPr>
              <a:t>Пропаганда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экологического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мировоззрения</a:t>
            </a:r>
            <a:r>
              <a:rPr lang="en-US" dirty="0">
                <a:solidFill>
                  <a:srgbClr val="FFFF00"/>
                </a:solidFill>
              </a:rPr>
              <a:t>;</a:t>
            </a:r>
            <a:endParaRPr lang="ru-RU" i="1" dirty="0">
              <a:solidFill>
                <a:srgbClr val="FFFF00"/>
              </a:solidFill>
            </a:endParaRPr>
          </a:p>
          <a:p>
            <a:pPr lvl="0"/>
            <a:r>
              <a:rPr lang="ru-RU" dirty="0">
                <a:solidFill>
                  <a:srgbClr val="FFFF00"/>
                </a:solidFill>
              </a:rPr>
              <a:t>Установление правил поведения в природе (уборка мусора, меры противопожарной безопасности, запрет на попытки одомашнить детенышей диких видов</a:t>
            </a:r>
            <a:r>
              <a:rPr lang="ru-RU" dirty="0" smtClean="0">
                <a:solidFill>
                  <a:srgbClr val="FFFF00"/>
                </a:solidFill>
              </a:rPr>
              <a:t>);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Регулирование экологического </a:t>
            </a:r>
            <a:r>
              <a:rPr lang="ru-RU" dirty="0" smtClean="0">
                <a:solidFill>
                  <a:srgbClr val="FFFF00"/>
                </a:solidFill>
              </a:rPr>
              <a:t>законодательства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и т.д.</a:t>
            </a:r>
            <a:endParaRPr lang="ru-RU" i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3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629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Животные, обитающие в естественной среде</vt:lpstr>
      <vt:lpstr>  Цель исследования:   Проверить данные животных в естественной среде обитания и  узнать о животных, проживающих на территории нашего региона, в частности в лесах близ с. Курумоч Волжского района Самарской области. </vt:lpstr>
      <vt:lpstr>Гипотеза:</vt:lpstr>
      <vt:lpstr>Животный мир Самарской области.</vt:lpstr>
      <vt:lpstr>Косуля</vt:lpstr>
      <vt:lpstr>Кабан</vt:lpstr>
      <vt:lpstr>Заяц</vt:lpstr>
      <vt:lpstr>Интересный факт</vt:lpstr>
      <vt:lpstr>Меры по охране животного мира.</vt:lpstr>
      <vt:lpstr>Наши исследования:</vt:lpstr>
      <vt:lpstr>Тропы и остатки жизнедеятельности</vt:lpstr>
      <vt:lpstr>Рядом, на дороге я увидела большой след копыта кабана, который переходил через дорогу, а в метрах 3 далее, целую дорожку из следов, которая вела вдоль дороги </vt:lpstr>
      <vt:lpstr>Уже при выезде из леса, мы заметили, что под кустом сидит заяц, который оказался слишком шустрым и быстро скрылся из вида.</vt:lpstr>
      <vt:lpstr>Заключение:</vt:lpstr>
      <vt:lpstr>«Чтобы беречь Землю, природу, надо ее полюбить, чтобы полюбить, надо узнать, узнав – невозможно                            не полюбить».                                             А.Н. Сладков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обитающие в естественной среде</dc:title>
  <dc:creator>STEPAN</dc:creator>
  <cp:lastModifiedBy>Учитель</cp:lastModifiedBy>
  <cp:revision>29</cp:revision>
  <dcterms:created xsi:type="dcterms:W3CDTF">2021-11-04T13:08:34Z</dcterms:created>
  <dcterms:modified xsi:type="dcterms:W3CDTF">2021-11-22T18:43:52Z</dcterms:modified>
</cp:coreProperties>
</file>