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82" r:id="rId7"/>
    <p:sldId id="263" r:id="rId8"/>
    <p:sldId id="257" r:id="rId9"/>
    <p:sldId id="260" r:id="rId10"/>
    <p:sldId id="258" r:id="rId11"/>
    <p:sldId id="259" r:id="rId12"/>
    <p:sldId id="265" r:id="rId13"/>
    <p:sldId id="277" r:id="rId14"/>
    <p:sldId id="281" r:id="rId15"/>
    <p:sldId id="264" r:id="rId16"/>
    <p:sldId id="266" r:id="rId17"/>
    <p:sldId id="268" r:id="rId18"/>
    <p:sldId id="273" r:id="rId19"/>
    <p:sldId id="276" r:id="rId20"/>
    <p:sldId id="272" r:id="rId21"/>
    <p:sldId id="274" r:id="rId22"/>
    <p:sldId id="275" r:id="rId23"/>
    <p:sldId id="26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1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0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18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5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41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0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0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87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9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66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3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79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7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62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75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66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72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15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90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45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51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2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44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0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09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81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57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79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83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8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6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4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89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2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32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84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91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37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07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2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2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8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35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72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97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497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3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3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04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2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30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29.01.2022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58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7332"/>
            <a:ext cx="9144000" cy="68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43608" y="836712"/>
            <a:ext cx="7704856" cy="5472608"/>
          </a:xfrm>
        </p:spPr>
        <p:txBody>
          <a:bodyPr numCol="1">
            <a:noAutofit/>
          </a:bodyPr>
          <a:lstStyle/>
          <a:p>
            <a:pPr marL="0" lvl="0" indent="0" algn="ctr">
              <a:buNone/>
            </a:pPr>
            <a:r>
              <a:rPr lang="ru-RU" sz="3200" b="1" dirty="0" smtClean="0">
                <a:solidFill>
                  <a:schemeClr val="tx2"/>
                </a:solidFill>
              </a:rPr>
              <a:t>Былина о Садко и Морском царе. </a:t>
            </a:r>
          </a:p>
          <a:p>
            <a:pPr marL="0" lvl="0" indent="0" algn="ctr">
              <a:buNone/>
            </a:pPr>
            <a:r>
              <a:rPr lang="ru-RU" sz="3200" b="1" dirty="0" smtClean="0">
                <a:solidFill>
                  <a:schemeClr val="tx2"/>
                </a:solidFill>
              </a:rPr>
              <a:t>«Океан-море синее», </a:t>
            </a:r>
          </a:p>
          <a:p>
            <a:pPr marL="0" lvl="0" indent="0" algn="ctr">
              <a:buNone/>
            </a:pPr>
            <a:r>
              <a:rPr lang="ru-RU" sz="3200" b="1" dirty="0" smtClean="0">
                <a:solidFill>
                  <a:schemeClr val="tx2"/>
                </a:solidFill>
              </a:rPr>
              <a:t>Н.А. Римский – Корсаков</a:t>
            </a:r>
          </a:p>
          <a:p>
            <a:pPr marL="0" lv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(3 класс)</a:t>
            </a:r>
            <a:endParaRPr lang="ru-RU" dirty="0" smtClean="0">
              <a:solidFill>
                <a:schemeClr val="tx2"/>
              </a:solidFill>
            </a:endParaRPr>
          </a:p>
          <a:p>
            <a:pPr marL="0" lvl="0" indent="0" algn="ctr">
              <a:buNone/>
            </a:pPr>
            <a:endParaRPr lang="ru-RU" sz="3200" b="1" dirty="0">
              <a:solidFill>
                <a:schemeClr val="tx2"/>
              </a:solidFill>
            </a:endParaRPr>
          </a:p>
          <a:p>
            <a:pPr marL="0" lvl="0" indent="0" algn="r">
              <a:buNone/>
            </a:pPr>
            <a:endParaRPr lang="ru-RU" sz="2400" b="1" dirty="0" smtClean="0">
              <a:solidFill>
                <a:schemeClr val="tx2"/>
              </a:solidFill>
            </a:endParaRPr>
          </a:p>
          <a:p>
            <a:pPr marL="0" lvl="0" indent="0" algn="r">
              <a:buNone/>
            </a:pPr>
            <a:r>
              <a:rPr lang="ru-RU" sz="2400" b="1" dirty="0" err="1" smtClean="0">
                <a:solidFill>
                  <a:schemeClr val="tx2"/>
                </a:solidFill>
              </a:rPr>
              <a:t>Сахарнова</a:t>
            </a:r>
            <a:r>
              <a:rPr lang="ru-RU" sz="2400" b="1" dirty="0" smtClean="0">
                <a:solidFill>
                  <a:schemeClr val="tx2"/>
                </a:solidFill>
              </a:rPr>
              <a:t> Наталья</a:t>
            </a:r>
          </a:p>
          <a:p>
            <a:pPr marL="0" lvl="0" indent="0" algn="r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Александровна, </a:t>
            </a:r>
          </a:p>
          <a:p>
            <a:pPr marL="0" lvl="0" indent="0" algn="r">
              <a:buNone/>
            </a:pPr>
            <a:r>
              <a:rPr lang="ru-RU" sz="2400" b="1" dirty="0">
                <a:solidFill>
                  <a:schemeClr val="tx2"/>
                </a:solidFill>
              </a:rPr>
              <a:t>у</a:t>
            </a:r>
            <a:r>
              <a:rPr lang="ru-RU" sz="2400" b="1" dirty="0" smtClean="0">
                <a:solidFill>
                  <a:schemeClr val="tx2"/>
                </a:solidFill>
              </a:rPr>
              <a:t>читель </a:t>
            </a:r>
            <a:r>
              <a:rPr lang="ru-RU" sz="2400" b="1" dirty="0" smtClean="0">
                <a:solidFill>
                  <a:schemeClr val="tx2"/>
                </a:solidFill>
              </a:rPr>
              <a:t>музыки </a:t>
            </a:r>
          </a:p>
          <a:p>
            <a:pPr marL="0" lvl="0" indent="0" algn="r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ГБОУ СОШ с. </a:t>
            </a:r>
            <a:r>
              <a:rPr lang="ru-RU" sz="2400" b="1" dirty="0" err="1" smtClean="0">
                <a:solidFill>
                  <a:schemeClr val="tx2"/>
                </a:solidFill>
              </a:rPr>
              <a:t>Курумоч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pic>
        <p:nvPicPr>
          <p:cNvPr id="1026" name="Picture 2" descr="C:\Users\Учитель\Desktop\sadko-kartin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23808"/>
            <a:ext cx="2520280" cy="33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077072"/>
            <a:ext cx="3664893" cy="262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-27384"/>
            <a:ext cx="918335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. Р-К - Океан-море сине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-54006"/>
            <a:ext cx="9183356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88" y="2526486"/>
            <a:ext cx="1954276" cy="32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5373216"/>
            <a:ext cx="4048705" cy="108012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Н.А.Римский – Корсаков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(1844 – 1908)</a:t>
            </a:r>
            <a:endParaRPr lang="ru-RU" sz="2400" b="1" dirty="0"/>
          </a:p>
        </p:txBody>
      </p:sp>
      <p:pic>
        <p:nvPicPr>
          <p:cNvPr id="4" name="Содержимое 3" descr="Рисунок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"/>
            <a:ext cx="3923928" cy="5390012"/>
          </a:xfrm>
        </p:spPr>
      </p:pic>
      <p:sp>
        <p:nvSpPr>
          <p:cNvPr id="5" name="TextBox 4"/>
          <p:cNvSpPr txBox="1"/>
          <p:nvPr/>
        </p:nvSpPr>
        <p:spPr>
          <a:xfrm>
            <a:off x="251520" y="1772816"/>
            <a:ext cx="47288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«Солнечный свет в музыке»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«Музыкальный сказочник»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«Основоположник русской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 классики»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3857628"/>
            <a:ext cx="3771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Ученый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Морской офицер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Титулярный советник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04664"/>
            <a:ext cx="481497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</a:rPr>
              <a:t>Проверь свои знания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44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 – это…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Музыкальный спектакль, в котором все </a:t>
            </a:r>
            <a:r>
              <a:rPr lang="ru-RU" sz="3200" dirty="0" smtClean="0"/>
              <a:t>танцуют</a:t>
            </a:r>
            <a:r>
              <a:rPr lang="ru-RU" sz="3200" dirty="0"/>
              <a:t>.</a:t>
            </a:r>
          </a:p>
          <a:p>
            <a:r>
              <a:rPr lang="ru-RU" sz="3200" dirty="0"/>
              <a:t>Музыкальный спектакль, в котором все </a:t>
            </a:r>
            <a:r>
              <a:rPr lang="ru-RU" sz="3200" dirty="0" smtClean="0"/>
              <a:t>поют</a:t>
            </a:r>
            <a:r>
              <a:rPr lang="ru-RU" sz="3200" dirty="0"/>
              <a:t>.</a:t>
            </a:r>
          </a:p>
          <a:p>
            <a:pPr lvl="0"/>
            <a:r>
              <a:rPr lang="ru-RU" sz="3200" dirty="0" smtClean="0"/>
              <a:t>Музыка, предназначенная только для исполнения на каких-либо инструментах.</a:t>
            </a:r>
          </a:p>
        </p:txBody>
      </p:sp>
    </p:spTree>
    <p:extLst>
      <p:ext uri="{BB962C8B-B14F-4D97-AF65-F5344CB8AC3E}">
        <p14:creationId xmlns:p14="http://schemas.microsoft.com/office/powerpoint/2010/main" val="416648633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Сколько опер написал Н.А.Римский – Корсаков?</a:t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10</a:t>
            </a:r>
          </a:p>
          <a:p>
            <a:r>
              <a:rPr lang="ru-RU" sz="3600" dirty="0" smtClean="0"/>
              <a:t>12</a:t>
            </a:r>
          </a:p>
          <a:p>
            <a:r>
              <a:rPr lang="ru-RU" sz="3600" dirty="0" smtClean="0"/>
              <a:t>15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1857916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Сколько опер написано на сказочные сюжеты?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7</a:t>
            </a:r>
          </a:p>
          <a:p>
            <a:r>
              <a:rPr lang="ru-RU" sz="3600" dirty="0" smtClean="0"/>
              <a:t>8</a:t>
            </a:r>
          </a:p>
          <a:p>
            <a:r>
              <a:rPr lang="ru-RU" sz="3600" dirty="0" smtClean="0"/>
              <a:t>9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37284707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 «Садко» - это…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Опера – сказка</a:t>
            </a:r>
          </a:p>
          <a:p>
            <a:r>
              <a:rPr lang="ru-RU" sz="3600" dirty="0" smtClean="0"/>
              <a:t>Опера – драма</a:t>
            </a:r>
          </a:p>
          <a:p>
            <a:r>
              <a:rPr lang="ru-RU" sz="3600" dirty="0" smtClean="0"/>
              <a:t>Опера - былина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1477429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703"/>
            <a:ext cx="9144000" cy="68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51519" y="738665"/>
            <a:ext cx="8892481" cy="6119335"/>
          </a:xfrm>
        </p:spPr>
        <p:txBody>
          <a:bodyPr numCol="2">
            <a:noAutofit/>
          </a:bodyPr>
          <a:lstStyle/>
          <a:p>
            <a:pPr marL="0" lvl="0" indent="0">
              <a:buNone/>
            </a:pPr>
            <a:endParaRPr lang="ru-RU" sz="2000" dirty="0" smtClean="0"/>
          </a:p>
          <a:p>
            <a:pPr marL="457200" lvl="0" indent="-457200">
              <a:buAutoNum type="arabicPeriod"/>
            </a:pPr>
            <a:endParaRPr lang="ru-RU" sz="2000" dirty="0"/>
          </a:p>
          <a:p>
            <a:pPr marL="457200" lvl="0" indent="-457200">
              <a:buAutoNum type="arabicPeriod"/>
            </a:pPr>
            <a:endParaRPr lang="ru-RU" sz="2000" dirty="0" smtClean="0"/>
          </a:p>
          <a:p>
            <a:pPr marL="457200" lvl="0" indent="-457200">
              <a:buAutoNum type="arabicPeriod"/>
            </a:pPr>
            <a:endParaRPr lang="ru-RU" sz="2000" dirty="0"/>
          </a:p>
          <a:p>
            <a:pPr marL="457200" lvl="0" indent="-457200">
              <a:buAutoNum type="arabicPeriod"/>
            </a:pPr>
            <a:endParaRPr lang="ru-RU" sz="2000" dirty="0" smtClean="0"/>
          </a:p>
          <a:p>
            <a:pPr marL="457200" lvl="0" indent="-457200">
              <a:buAutoNum type="arabicPeriod"/>
            </a:pPr>
            <a:endParaRPr lang="ru-RU" sz="2000" dirty="0"/>
          </a:p>
          <a:p>
            <a:pPr marL="457200" lvl="0" indent="-457200">
              <a:buAutoNum type="arabicPeriod"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 smtClean="0"/>
          </a:p>
          <a:p>
            <a:pPr marL="457200" lvl="0" indent="-457200">
              <a:buAutoNum type="arabicPeriod"/>
            </a:pPr>
            <a:r>
              <a:rPr lang="ru-RU" sz="2000" dirty="0" smtClean="0"/>
              <a:t>Бескозырка </a:t>
            </a:r>
            <a:r>
              <a:rPr lang="ru-RU" sz="2000" dirty="0"/>
              <a:t>белая,</a:t>
            </a:r>
            <a:br>
              <a:rPr lang="ru-RU" sz="2000" dirty="0"/>
            </a:br>
            <a:r>
              <a:rPr lang="ru-RU" sz="2000" dirty="0"/>
              <a:t>В полоску воротник...</a:t>
            </a:r>
            <a:br>
              <a:rPr lang="ru-RU" sz="2000" dirty="0"/>
            </a:br>
            <a:r>
              <a:rPr lang="ru-RU" sz="2000" dirty="0" smtClean="0"/>
              <a:t>Мы - </a:t>
            </a:r>
            <a:r>
              <a:rPr lang="ru-RU" sz="2000" dirty="0"/>
              <a:t>ребята </a:t>
            </a:r>
            <a:r>
              <a:rPr lang="ru-RU" sz="2000" dirty="0" smtClean="0"/>
              <a:t>смелые -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Спросили напрямик:</a:t>
            </a:r>
            <a:br>
              <a:rPr lang="ru-RU" sz="2000" dirty="0"/>
            </a:br>
            <a:r>
              <a:rPr lang="ru-RU" sz="2000" b="1" dirty="0"/>
              <a:t>С какого, парень, года,</a:t>
            </a:r>
            <a:br>
              <a:rPr lang="ru-RU" sz="2000" b="1" dirty="0"/>
            </a:br>
            <a:r>
              <a:rPr lang="ru-RU" sz="2000" b="1" dirty="0"/>
              <a:t>С какого </a:t>
            </a:r>
            <a:r>
              <a:rPr lang="ru-RU" sz="2000" b="1" dirty="0" smtClean="0"/>
              <a:t>парохода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И на каких морях</a:t>
            </a:r>
            <a:br>
              <a:rPr lang="ru-RU" sz="2000" b="1" dirty="0"/>
            </a:br>
            <a:r>
              <a:rPr lang="ru-RU" sz="2000" b="1" dirty="0"/>
              <a:t>Ты побывал, моряк</a:t>
            </a:r>
            <a:r>
              <a:rPr lang="ru-RU" sz="2000" b="1" dirty="0" smtClean="0"/>
              <a:t>? </a:t>
            </a:r>
            <a:r>
              <a:rPr lang="ru-RU" sz="2000" dirty="0" smtClean="0"/>
              <a:t>– </a:t>
            </a:r>
            <a:r>
              <a:rPr lang="ru-RU" sz="2000" b="1" dirty="0" smtClean="0"/>
              <a:t>2 раза.</a:t>
            </a:r>
          </a:p>
          <a:p>
            <a:pPr marL="0" lvl="0" indent="0">
              <a:buNone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/>
          </a:p>
          <a:p>
            <a:pPr marL="0" lvl="0" indent="0">
              <a:buNone/>
            </a:pPr>
            <a:r>
              <a:rPr lang="ru-RU" sz="2000" dirty="0" smtClean="0"/>
              <a:t>2.   Ленты </a:t>
            </a:r>
            <a:r>
              <a:rPr lang="ru-RU" sz="2000" dirty="0"/>
              <a:t>за </a:t>
            </a:r>
            <a:r>
              <a:rPr lang="ru-RU" sz="2000" dirty="0" smtClean="0"/>
              <a:t>плечами,</a:t>
            </a:r>
          </a:p>
          <a:p>
            <a:pPr marL="0" lvl="0" indent="0">
              <a:buNone/>
            </a:pPr>
            <a:r>
              <a:rPr lang="ru-RU" sz="2000" dirty="0" smtClean="0"/>
              <a:t>       Как </a:t>
            </a:r>
            <a:r>
              <a:rPr lang="ru-RU" sz="2000" dirty="0"/>
              <a:t>флаги за кормой...</a:t>
            </a:r>
            <a:br>
              <a:rPr lang="ru-RU" sz="2000" dirty="0"/>
            </a:br>
            <a:r>
              <a:rPr lang="ru-RU" sz="2000" dirty="0"/>
              <a:t>     </a:t>
            </a:r>
            <a:r>
              <a:rPr lang="ru-RU" sz="2000" dirty="0" smtClean="0"/>
              <a:t>  Смело </a:t>
            </a:r>
            <a:r>
              <a:rPr lang="ru-RU" sz="2000" dirty="0"/>
              <a:t>отвечает</a:t>
            </a:r>
            <a:br>
              <a:rPr lang="ru-RU" sz="2000" dirty="0"/>
            </a:br>
            <a:r>
              <a:rPr lang="ru-RU" sz="2000" dirty="0"/>
              <a:t>     </a:t>
            </a:r>
            <a:r>
              <a:rPr lang="ru-RU" sz="2000" dirty="0" smtClean="0"/>
              <a:t>  Товарищ </a:t>
            </a:r>
            <a:r>
              <a:rPr lang="ru-RU" sz="2000" dirty="0"/>
              <a:t>молодой:</a:t>
            </a:r>
            <a:br>
              <a:rPr lang="ru-RU" sz="2000" dirty="0"/>
            </a:br>
            <a:r>
              <a:rPr lang="ru-RU" sz="2000" b="1" dirty="0"/>
              <a:t>    </a:t>
            </a:r>
            <a:r>
              <a:rPr lang="ru-RU" sz="2000" b="1" dirty="0" smtClean="0"/>
              <a:t>   Эх</a:t>
            </a:r>
            <a:r>
              <a:rPr lang="ru-RU" sz="2000" b="1" dirty="0"/>
              <a:t>, мы, друзья, со флота,</a:t>
            </a:r>
          </a:p>
          <a:p>
            <a:pPr marL="0" indent="0">
              <a:buNone/>
            </a:pPr>
            <a:r>
              <a:rPr lang="ru-RU" sz="2000" b="1" dirty="0"/>
              <a:t>    </a:t>
            </a:r>
            <a:r>
              <a:rPr lang="ru-RU" sz="2000" b="1" dirty="0" smtClean="0"/>
              <a:t>   </a:t>
            </a:r>
            <a:r>
              <a:rPr lang="ru-RU" sz="2000" b="1" dirty="0"/>
              <a:t>Недавно из похода,</a:t>
            </a:r>
            <a:br>
              <a:rPr lang="ru-RU" sz="2000" b="1" dirty="0"/>
            </a:br>
            <a:r>
              <a:rPr lang="ru-RU" sz="2000" b="1" dirty="0"/>
              <a:t>    </a:t>
            </a:r>
            <a:r>
              <a:rPr lang="ru-RU" sz="2000" b="1" dirty="0" smtClean="0"/>
              <a:t>   Одиннадцать </a:t>
            </a:r>
            <a:r>
              <a:rPr lang="ru-RU" sz="2000" b="1" dirty="0"/>
              <a:t>недель</a:t>
            </a:r>
            <a:br>
              <a:rPr lang="ru-RU" sz="2000" b="1" dirty="0"/>
            </a:br>
            <a:r>
              <a:rPr lang="ru-RU" sz="2000" b="1" dirty="0"/>
              <a:t>    </a:t>
            </a:r>
            <a:r>
              <a:rPr lang="ru-RU" sz="2000" b="1" dirty="0" smtClean="0"/>
              <a:t>   </a:t>
            </a:r>
            <a:r>
              <a:rPr lang="ru-RU" sz="2000" b="1" dirty="0"/>
              <a:t>Гостили на воде</a:t>
            </a:r>
            <a:r>
              <a:rPr lang="ru-RU" sz="2000" b="1" dirty="0" smtClean="0"/>
              <a:t>.</a:t>
            </a:r>
            <a:r>
              <a:rPr lang="ru-RU" sz="2000" dirty="0" smtClean="0"/>
              <a:t> – </a:t>
            </a:r>
            <a:r>
              <a:rPr lang="ru-RU" sz="2000" b="1" dirty="0" smtClean="0"/>
              <a:t>2 раза.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3.  </a:t>
            </a:r>
            <a:r>
              <a:rPr lang="ru-RU" sz="2000" dirty="0"/>
              <a:t>С водопада падали,</a:t>
            </a:r>
            <a:br>
              <a:rPr lang="ru-RU" sz="2000" dirty="0"/>
            </a:br>
            <a:r>
              <a:rPr lang="ru-RU" sz="2000" dirty="0"/>
              <a:t>    </a:t>
            </a:r>
            <a:r>
              <a:rPr lang="ru-RU" sz="2000" dirty="0" smtClean="0"/>
              <a:t>  Сидели </a:t>
            </a:r>
            <a:r>
              <a:rPr lang="ru-RU" sz="2000" dirty="0"/>
              <a:t>на мели,</a:t>
            </a:r>
            <a:br>
              <a:rPr lang="ru-RU" sz="2000" dirty="0"/>
            </a:br>
            <a:r>
              <a:rPr lang="ru-RU" sz="2000" dirty="0"/>
              <a:t>  </a:t>
            </a:r>
            <a:r>
              <a:rPr lang="ru-RU" sz="2000" dirty="0" smtClean="0"/>
              <a:t>    </a:t>
            </a:r>
            <a:r>
              <a:rPr lang="ru-RU" sz="2000" dirty="0"/>
              <a:t>А сколько мы товарищей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smtClean="0"/>
              <a:t>     </a:t>
            </a:r>
            <a:r>
              <a:rPr lang="ru-RU" sz="2000" dirty="0"/>
              <a:t>Хороших завели</a:t>
            </a:r>
            <a:r>
              <a:rPr lang="ru-RU" sz="2000" dirty="0" smtClean="0"/>
              <a:t>!</a:t>
            </a:r>
            <a:endParaRPr lang="ru-RU" sz="2000" dirty="0"/>
          </a:p>
          <a:p>
            <a:pPr marL="0" lvl="0" indent="0">
              <a:buNone/>
            </a:pPr>
            <a:r>
              <a:rPr lang="ru-RU" sz="2000" dirty="0" smtClean="0"/>
              <a:t>      </a:t>
            </a:r>
            <a:r>
              <a:rPr lang="ru-RU" sz="2000" b="1" dirty="0" smtClean="0"/>
              <a:t>А </a:t>
            </a:r>
            <a:r>
              <a:rPr lang="ru-RU" sz="2000" b="1" dirty="0"/>
              <a:t>сколько песен спели,</a:t>
            </a:r>
            <a:br>
              <a:rPr lang="ru-RU" sz="2000" b="1" dirty="0"/>
            </a:br>
            <a:r>
              <a:rPr lang="ru-RU" sz="2000" b="1" dirty="0"/>
              <a:t> </a:t>
            </a:r>
            <a:r>
              <a:rPr lang="ru-RU" sz="2000" b="1" dirty="0" smtClean="0"/>
              <a:t>     </a:t>
            </a:r>
            <a:r>
              <a:rPr lang="ru-RU" sz="2000" b="1" dirty="0"/>
              <a:t>А сколько рыбы съели, </a:t>
            </a:r>
            <a:br>
              <a:rPr lang="ru-RU" sz="2000" b="1" dirty="0"/>
            </a:br>
            <a:r>
              <a:rPr lang="ru-RU" sz="2000" b="1" dirty="0" smtClean="0"/>
              <a:t>      Одних </a:t>
            </a:r>
            <a:r>
              <a:rPr lang="ru-RU" sz="2000" b="1" dirty="0"/>
              <a:t>пятнистых щук</a:t>
            </a:r>
            <a:br>
              <a:rPr lang="ru-RU" sz="2000" b="1" dirty="0"/>
            </a:br>
            <a:r>
              <a:rPr lang="ru-RU" sz="2000" b="1" dirty="0"/>
              <a:t> </a:t>
            </a:r>
            <a:r>
              <a:rPr lang="ru-RU" sz="2000" b="1" dirty="0" smtClean="0"/>
              <a:t>     Поймали </a:t>
            </a:r>
            <a:r>
              <a:rPr lang="ru-RU" sz="2000" b="1" dirty="0"/>
              <a:t>сорок штук</a:t>
            </a:r>
            <a:r>
              <a:rPr lang="ru-RU" sz="2000" b="1" dirty="0" smtClean="0"/>
              <a:t>. </a:t>
            </a:r>
            <a:r>
              <a:rPr lang="ru-RU" sz="2000" dirty="0" smtClean="0"/>
              <a:t>– </a:t>
            </a:r>
            <a:r>
              <a:rPr lang="ru-RU" sz="2000" b="1" dirty="0" smtClean="0"/>
              <a:t>2 раза.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                                            Бескозырка белая            </a:t>
            </a:r>
            <a:r>
              <a:rPr lang="ru-RU" dirty="0" smtClean="0"/>
              <a:t>Слова</a:t>
            </a:r>
            <a:r>
              <a:rPr lang="ru-RU" dirty="0"/>
              <a:t>: З. Александрова </a:t>
            </a:r>
            <a:endParaRPr lang="ru-RU" b="1" dirty="0" smtClean="0"/>
          </a:p>
          <a:p>
            <a:r>
              <a:rPr lang="ru-RU" dirty="0" smtClean="0"/>
              <a:t>                                                                                                                          Музыка: В. Модель</a:t>
            </a:r>
            <a:endParaRPr lang="ru-RU" dirty="0"/>
          </a:p>
        </p:txBody>
      </p:sp>
      <p:pic>
        <p:nvPicPr>
          <p:cNvPr id="12293" name="Picture 5" descr="C:\Users\Учитель\Desktop\моря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5405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 Бескозырка белая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3787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7332"/>
            <a:ext cx="9144000" cy="68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71600" y="1988840"/>
            <a:ext cx="6696744" cy="1973560"/>
          </a:xfrm>
        </p:spPr>
        <p:txBody>
          <a:bodyPr numCol="1">
            <a:noAutofit/>
          </a:bodyPr>
          <a:lstStyle/>
          <a:p>
            <a:pPr marL="0" lvl="0" indent="0" algn="just">
              <a:buNone/>
            </a:pPr>
            <a:r>
              <a:rPr lang="ru-RU" sz="3200" dirty="0" smtClean="0">
                <a:solidFill>
                  <a:schemeClr val="tx2"/>
                </a:solidFill>
              </a:rPr>
              <a:t>       Нарисовать море с помощью красок, карандашей или фломастеров на альбомном листе.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ДОМАШНЕЕ ЗАДАНИЕ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/>
          <a:stretch/>
        </p:blipFill>
        <p:spPr bwMode="auto">
          <a:xfrm>
            <a:off x="2753544" y="3789039"/>
            <a:ext cx="3816424" cy="254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4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0" y="1"/>
            <a:ext cx="9173018" cy="68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Шум мор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7332"/>
            <a:ext cx="9144000" cy="68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71600" y="1988840"/>
            <a:ext cx="6696744" cy="1973560"/>
          </a:xfrm>
        </p:spPr>
        <p:txBody>
          <a:bodyPr numCol="1">
            <a:noAutofit/>
          </a:bodyPr>
          <a:lstStyle/>
          <a:p>
            <a:pPr marL="0" lvl="0" indent="0" algn="ctr">
              <a:buNone/>
            </a:pPr>
            <a:r>
              <a:rPr lang="ru-RU" sz="4800" b="1" dirty="0" smtClean="0">
                <a:solidFill>
                  <a:schemeClr val="tx2"/>
                </a:solidFill>
              </a:rPr>
              <a:t>СПАСИБО ЗА ВНИМАНИЕ!</a:t>
            </a:r>
            <a:endParaRPr lang="ru-RU" sz="48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977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4"/>
            <a:ext cx="9158764" cy="686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2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6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02"/>
          <a:stretch/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999" y="620688"/>
            <a:ext cx="8334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Опера – былина «Садко»,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Николай Андреевич Римский - Корсаков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267" y="2892503"/>
            <a:ext cx="519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2"/>
                </a:solidFill>
              </a:rPr>
              <a:t>Что такое БЫЛИНА?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20511"/>
            <a:ext cx="3399141" cy="252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85" y="2348880"/>
            <a:ext cx="3141283" cy="427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1396" y="105273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Вспомним былину о Садко</a:t>
            </a:r>
            <a:endParaRPr lang="ru-RU" dirty="0"/>
          </a:p>
        </p:txBody>
      </p:sp>
      <p:pic>
        <p:nvPicPr>
          <p:cNvPr id="1026" name="Picture 2" descr="http://www.artscroll.ru/Images/2008/o/Ol'shanskiy_Boris/00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9904"/>
            <a:ext cx="5688632" cy="38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174</Words>
  <Application>Microsoft Office PowerPoint</Application>
  <PresentationFormat>Экран (4:3)</PresentationFormat>
  <Paragraphs>65</Paragraphs>
  <Slides>20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Тема Office</vt:lpstr>
      <vt:lpstr>Поток</vt:lpstr>
      <vt:lpstr>1_Поток</vt:lpstr>
      <vt:lpstr>2_Поток</vt:lpstr>
      <vt:lpstr>3_Поток</vt:lpstr>
      <vt:lpstr>4_Поток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Вспомним былину о Садко</vt:lpstr>
      <vt:lpstr>Презентация PowerPoint</vt:lpstr>
      <vt:lpstr>Презентация PowerPoint</vt:lpstr>
      <vt:lpstr>Презентация PowerPoint</vt:lpstr>
      <vt:lpstr>Н.А.Римский – Корсаков  (1844 – 1908)</vt:lpstr>
      <vt:lpstr>Опера – это…</vt:lpstr>
      <vt:lpstr>               Сколько опер написал Н.А.Римский – Корсаков? </vt:lpstr>
      <vt:lpstr>Сколько опер написано на сказочные сюжеты?</vt:lpstr>
      <vt:lpstr>Опера «Садко» - это…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Пользователь</cp:lastModifiedBy>
  <cp:revision>26</cp:revision>
  <dcterms:created xsi:type="dcterms:W3CDTF">2015-12-19T19:54:01Z</dcterms:created>
  <dcterms:modified xsi:type="dcterms:W3CDTF">2022-01-28T23:37:09Z</dcterms:modified>
</cp:coreProperties>
</file>