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1.xml" ContentType="application/vnd.openxmlformats-officedocument.presentationml.slide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presProps" Target="presProps.xml" /><Relationship Id="rId25" Type="http://schemas.openxmlformats.org/officeDocument/2006/relationships/tableStyles" Target="tableStyles.xml" /><Relationship Id="rId2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7A7E81-DA0A-46C3-AAB5-FB5B445FCF5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6204C8-E880-432E-9A09-4693ECCE546E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26" name="Picture 2" descr="C:\Users\User\Desktop\былины\img1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20" y="155231"/>
            <a:ext cx="8568952" cy="641289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242" name="Picture 2" descr="C:\Users\User\Desktop\былины\img18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10939" y="404664"/>
            <a:ext cx="7705477" cy="576667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1266" name="Picture 2" descr="C:\Users\User\Desktop\былины\img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95536" y="260648"/>
            <a:ext cx="8270703" cy="61896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3074" name="Picture 2" descr="C:\Users\User\Desktop\img1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83568" y="188640"/>
            <a:ext cx="7915275" cy="59340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098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11561" y="476671"/>
            <a:ext cx="7920880" cy="56166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6146" name="Picture 2" descr="C:\Users\User\Desktop\img23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389062" y="80645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7170" name="Picture 2" descr="C:\Users\User\Desktop\img13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83568" y="404664"/>
            <a:ext cx="7915275" cy="59340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050" name="Picture 2" descr="C:\Users\User\Desktop\img5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07160" y="404664"/>
            <a:ext cx="7915275" cy="59340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050" name="Picture 2" descr="C:\Users\User\Desktop\slide_4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700005" y="188640"/>
            <a:ext cx="7620000" cy="62910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26" name="Picture 2" descr="C:\Users\User\Desktop\img3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11560" y="332656"/>
            <a:ext cx="7915275" cy="59340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122" name="Picture 2" descr="C:\Users\User\Desktop\img17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83567" y="387040"/>
            <a:ext cx="7848873" cy="58502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050" name="Picture 2" descr="C:\Users\User\Desktop\былины\img2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83568" y="404664"/>
            <a:ext cx="7920880" cy="592788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3074" name="Picture 2" descr="C:\Users\User\Desktop\slide_2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98712" y="404664"/>
            <a:ext cx="7776864" cy="5832648"/>
          </a:xfrm>
          <a:prstGeom prst="rect">
            <a:avLst/>
          </a:prstGeom>
          <a:noFill/>
        </p:spPr>
      </p:pic>
      <p:pic>
        <p:nvPicPr>
          <p:cNvPr id="5" name="Picture 2" descr="C:\Users\User\Desktop\slide_2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65244" y="404664"/>
            <a:ext cx="7776864" cy="583264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8194" name="Picture 2" descr="C:\Users\User\Desktop\img4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783964" y="332655"/>
            <a:ext cx="7820483" cy="586536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3074" name="Picture 2" descr="C:\Users\User\Desktop\былины\img3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75207" y="260648"/>
            <a:ext cx="8273255" cy="619159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26" name="Picture 2" descr="C:\Users\User\Desktop\11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475656" y="764704"/>
            <a:ext cx="6192688" cy="52565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098" name="Picture 2" descr="C:\Users\User\Desktop\былины\img4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95536" y="168585"/>
            <a:ext cx="8280919" cy="619733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122" name="Picture 2" descr="C:\Users\User\Desktop\былины\img5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20" y="116632"/>
            <a:ext cx="3937000" cy="2946401"/>
          </a:xfrm>
          <a:prstGeom prst="rect">
            <a:avLst/>
          </a:prstGeom>
          <a:noFill/>
        </p:spPr>
      </p:pic>
      <p:pic>
        <p:nvPicPr>
          <p:cNvPr id="5123" name="Picture 3" descr="C:\Users\User\Desktop\былины\img6.jp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467544" y="3501008"/>
            <a:ext cx="3937001" cy="2946400"/>
          </a:xfrm>
          <a:prstGeom prst="rect">
            <a:avLst/>
          </a:prstGeom>
          <a:noFill/>
        </p:spPr>
      </p:pic>
      <p:pic>
        <p:nvPicPr>
          <p:cNvPr id="5124" name="Picture 4" descr="C:\Users\User\Desktop\былины\img7.jpg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4788024" y="1560325"/>
            <a:ext cx="3937000" cy="2946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6146" name="Picture 2" descr="C:\Users\User\Desktop\былины\img8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39552" y="260648"/>
            <a:ext cx="8281540" cy="619779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95536" y="1592131"/>
            <a:ext cx="7776864" cy="428514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7170" name="Picture 2" descr="C:\Users\User\Desktop\былины\img9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2085" y="980727"/>
            <a:ext cx="5972522" cy="4469759"/>
          </a:xfrm>
          <a:prstGeom prst="rect">
            <a:avLst/>
          </a:prstGeom>
          <a:noFill/>
        </p:spPr>
      </p:pic>
      <p:pic>
        <p:nvPicPr>
          <p:cNvPr id="7171" name="Picture 3" descr="C:\Users\User\Desktop\былины\img10.jp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5508104" y="143072"/>
            <a:ext cx="3370307" cy="2522294"/>
          </a:xfrm>
          <a:prstGeom prst="rect">
            <a:avLst/>
          </a:prstGeom>
          <a:noFill/>
        </p:spPr>
      </p:pic>
      <p:pic>
        <p:nvPicPr>
          <p:cNvPr id="7172" name="Picture 4" descr="C:\Users\User\Desktop\былины\img11.jpg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5187074" y="3573016"/>
            <a:ext cx="3937000" cy="2946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9218" name="Picture 2" descr="C:\Users\User\Desktop\былины\img17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23528" y="141367"/>
            <a:ext cx="8442316" cy="631812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Р7-Офис/7.2.1.14</Application>
  <DocSecurity>0</DocSecurity>
  <PresentationFormat>Экран (4:3)</PresentationFormat>
  <Paragraphs>0</Paragraphs>
  <Slides>21</Slides>
  <Notes>21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cp:keywords/>
  <dc:description/>
  <dc:identifier/>
  <dc:language/>
  <cp:lastModifiedBy/>
  <cp:revision>14</cp:revision>
  <dcterms:created xsi:type="dcterms:W3CDTF">2016-11-24T13:05:15Z</dcterms:created>
  <dcterms:modified xsi:type="dcterms:W3CDTF">2023-08-14T17:00:15Z</dcterms:modified>
  <cp:category/>
  <cp:contentStatus/>
  <cp:version/>
</cp:coreProperties>
</file>