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4" r:id="rId38"/>
    <p:sldId id="293" r:id="rId39"/>
    <p:sldId id="295" r:id="rId40"/>
    <p:sldId id="296" r:id="rId41"/>
    <p:sldId id="298" r:id="rId42"/>
    <p:sldId id="297" r:id="rId43"/>
    <p:sldId id="299" r:id="rId44"/>
    <p:sldId id="302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88AD8-5396-46D3-A244-C5F3F6DD5081}" type="datetimeFigureOut">
              <a:rPr lang="ru-RU" smtClean="0"/>
              <a:t>15.08.2023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79A538-B6CA-4F07-BD59-2B3DC4622C9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717032"/>
            <a:ext cx="5184576" cy="2592288"/>
          </a:xfrm>
        </p:spPr>
        <p:txBody>
          <a:bodyPr>
            <a:normAutofit lnSpcReduction="10000"/>
          </a:bodyPr>
          <a:lstStyle/>
          <a:p>
            <a:pPr algn="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Составила</a:t>
            </a:r>
          </a:p>
          <a:p>
            <a:pPr algn="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Серегина Наталья Павловна</a:t>
            </a:r>
          </a:p>
          <a:p>
            <a:pPr algn="r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Учитель начальных классов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Курумоч</a:t>
            </a:r>
            <a:r>
              <a:rPr lang="ru-RU" dirty="0" smtClean="0"/>
              <a:t> 2021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2304256"/>
          </a:xfrm>
        </p:spPr>
        <p:txBody>
          <a:bodyPr/>
          <a:lstStyle/>
          <a:p>
            <a:pPr marL="18288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Урок - исследование</a:t>
            </a:r>
            <a:br>
              <a:rPr lang="ru-RU" sz="3600" dirty="0"/>
            </a:br>
            <a:r>
              <a:rPr lang="ru-RU" sz="3600" dirty="0"/>
              <a:t>«Откуда берутся снег и лед?»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625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img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0067"/>
            <a:ext cx="6336704" cy="474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41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ownloads\0002-002-Svojstva-snega-i-l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728700"/>
            <a:ext cx="7152795" cy="53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8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wnloads\0007-007-Sneg-rykhl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270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0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ownloads\Otkuda_berutsja_sneg_i_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6660"/>
            <a:ext cx="7200799" cy="5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2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ownloads\0006-006-Sneg-neprozrachny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836712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1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ownloads\img12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8397"/>
            <a:ext cx="6992225" cy="523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94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ownload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50067"/>
            <a:ext cx="6583766" cy="49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93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Downloads\1273828528_slaj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620000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6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ownloads\img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2837"/>
            <a:ext cx="7488832" cy="56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3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32" y="692695"/>
            <a:ext cx="7328676" cy="54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wnloads\5549e422d3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47775"/>
            <a:ext cx="60960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ownloads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72838"/>
            <a:ext cx="7376474" cy="55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16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ownloads\img1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66" y="836711"/>
            <a:ext cx="7208249" cy="539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6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ownloads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4" y="620688"/>
            <a:ext cx="760119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ownloads\img6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14" y="620688"/>
            <a:ext cx="76974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9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ользователь\Download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7" y="548680"/>
            <a:ext cx="740875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5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ownload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4507"/>
            <a:ext cx="7344816" cy="54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67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ownloads\img1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" y="404664"/>
            <a:ext cx="788984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43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ownloads\410274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6790"/>
            <a:ext cx="6336704" cy="580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42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ownloads\3541272860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7689"/>
            <a:ext cx="6264696" cy="62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3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Пользователь\Downloads\post-728-1198514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7685"/>
            <a:ext cx="5976664" cy="60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0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4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Пользователь\Downloads\post107827_img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81000"/>
            <a:ext cx="60388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46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ользователь\Downloads\w041219b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3978"/>
            <a:ext cx="6768752" cy="58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21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ownloads\post107913_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4271"/>
            <a:ext cx="7259798" cy="58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9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ownloads\12126849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71500"/>
            <a:ext cx="655272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16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ользователь\Download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00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Пользователь\Downloads\img1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80618"/>
            <a:ext cx="7521110" cy="56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03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ользователь\Downloads\img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72839"/>
            <a:ext cx="7376474" cy="55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061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712913"/>
            <a:ext cx="91201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3054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Пользователь\Downloads\587cc2af0b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7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Пользователь\Downloads\13202069953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4531"/>
            <a:ext cx="6408711" cy="575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58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96036005066707724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79" y="836712"/>
            <a:ext cx="73058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1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Пользователь\Downloads\img1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52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Пользователь\Downloads\0020-020-Kak-obrazuetsja-sne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3000"/>
            <a:ext cx="77048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05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Пользователь\Downloads\hq-wallpapers_ru_holidays_69253_128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59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Пользователь\Downloads\cc4bdc7c384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05678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21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ВЕСЁЛЫЕ СНЕЖИНКИ</a:t>
            </a:r>
            <a:endParaRPr lang="ru-RU" dirty="0"/>
          </a:p>
        </p:txBody>
      </p:sp>
      <p:pic>
        <p:nvPicPr>
          <p:cNvPr id="44034" name="Picture 2" descr="C:\Users\Пользователь\Downloads\dsc050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:\Users\Пользователь\Downloads\img_1724_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14438"/>
            <a:ext cx="334645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410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спасибо за внимание! Урок окончен!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08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Н Е Г</a:t>
            </a:r>
            <a:endParaRPr lang="ru-RU" dirty="0"/>
          </a:p>
        </p:txBody>
      </p:sp>
      <p:pic>
        <p:nvPicPr>
          <p:cNvPr id="1026" name="Picture 2" descr="C:\Users\Пользователь\Downloads\i (1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 bwMode="auto">
          <a:xfrm>
            <a:off x="3059832" y="692696"/>
            <a:ext cx="55301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5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 Ё Д</a:t>
            </a:r>
            <a:endParaRPr lang="ru-RU" dirty="0"/>
          </a:p>
        </p:txBody>
      </p:sp>
      <p:pic>
        <p:nvPicPr>
          <p:cNvPr id="2050" name="Picture 2" descr="C:\Users\Пользователь\Downloads\0014-024-Kak-obrazuetsja-sne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r="5594"/>
          <a:stretch>
            <a:fillRect/>
          </a:stretch>
        </p:blipFill>
        <p:spPr bwMode="auto">
          <a:xfrm>
            <a:off x="3131840" y="1143000"/>
            <a:ext cx="5458135" cy="401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21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0001-001-Otkuda-berutsja-sneg-i-lj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img1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96176"/>
            <a:ext cx="6336704" cy="474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869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</TotalTime>
  <Words>26</Words>
  <Application>Microsoft Office PowerPoint</Application>
  <PresentationFormat>Экран (4:3)</PresentationFormat>
  <Paragraphs>11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 Урок - исследование «Откуда берутся снег и лед?» </vt:lpstr>
      <vt:lpstr>Презентация PowerPoint</vt:lpstr>
      <vt:lpstr>Презентация PowerPoint</vt:lpstr>
      <vt:lpstr>Презентация PowerPoint</vt:lpstr>
      <vt:lpstr>С Н Е Г</vt:lpstr>
      <vt:lpstr>Л Ё 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ВЕСЁЛЫЕ СНЕЖИНКИ</vt:lpstr>
      <vt:lpstr>Всем спасибо за внимание! Урок окончен!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Доброе утро, ребята</dc:title>
  <dc:creator>Пользователь</dc:creator>
  <cp:lastModifiedBy>PC-HP</cp:lastModifiedBy>
  <cp:revision>47</cp:revision>
  <dcterms:created xsi:type="dcterms:W3CDTF">2014-01-12T19:16:50Z</dcterms:created>
  <dcterms:modified xsi:type="dcterms:W3CDTF">2023-08-15T09:25:26Z</dcterms:modified>
</cp:coreProperties>
</file>