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66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2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8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26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0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85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63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1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5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8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0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8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4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2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5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F874E-47B4-4AC1-86F8-CA73243A22B3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69F1F8-1576-459B-91AD-0F938EDD3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4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s02.infourok.ru/uploads/ex/0065/0002abfc-5f51ddb0/img8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s02.infourok.ru/uploads/ex/0065/0002abfc-5f51ddb0/img1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720" y="1658576"/>
            <a:ext cx="7766936" cy="1646302"/>
          </a:xfrm>
          <a:noFill/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Не говори_ не умею,                  А говори – научусь (пословица)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6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49" y="570964"/>
            <a:ext cx="8596668" cy="1320800"/>
          </a:xfrm>
        </p:spPr>
        <p:txBody>
          <a:bodyPr>
            <a:normAutofit/>
          </a:bodyPr>
          <a:lstStyle/>
          <a:p>
            <a:pPr fontAlgn="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86366" y="957431"/>
            <a:ext cx="8887636" cy="51857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6500" dirty="0" smtClean="0"/>
              <a:t>Не</a:t>
            </a:r>
            <a:r>
              <a:rPr lang="ru-RU" sz="6500" dirty="0"/>
              <a:t>) участвовал в игре, (не) находил ответа, (не) </a:t>
            </a:r>
            <a:r>
              <a:rPr lang="ru-RU" sz="6500" dirty="0" err="1"/>
              <a:t>навидел</a:t>
            </a:r>
            <a:r>
              <a:rPr lang="ru-RU" sz="6500" dirty="0"/>
              <a:t> предателей</a:t>
            </a:r>
            <a:r>
              <a:rPr lang="ru-RU" sz="6500" dirty="0" smtClean="0"/>
              <a:t>,</a:t>
            </a:r>
          </a:p>
          <a:p>
            <a:endParaRPr lang="ru-RU" sz="6500" dirty="0" smtClean="0"/>
          </a:p>
          <a:p>
            <a:pPr marL="0" indent="0">
              <a:buNone/>
            </a:pPr>
            <a:r>
              <a:rPr lang="ru-RU" sz="6500" dirty="0" smtClean="0"/>
              <a:t> </a:t>
            </a:r>
            <a:r>
              <a:rPr lang="ru-RU" sz="6500" dirty="0"/>
              <a:t>больному (не) здоровится , (не) любил шумных компаний, враг(не) </a:t>
            </a:r>
            <a:r>
              <a:rPr lang="ru-RU" sz="6500" dirty="0" err="1" smtClean="0"/>
              <a:t>годовал</a:t>
            </a:r>
            <a:r>
              <a:rPr lang="ru-RU" sz="6500" dirty="0" smtClean="0"/>
              <a:t>,</a:t>
            </a:r>
          </a:p>
          <a:p>
            <a:endParaRPr lang="ru-RU" sz="6500" dirty="0" smtClean="0"/>
          </a:p>
          <a:p>
            <a:pPr marL="0" indent="0">
              <a:buNone/>
            </a:pPr>
            <a:r>
              <a:rPr lang="ru-RU" sz="6500" dirty="0" smtClean="0"/>
              <a:t> </a:t>
            </a:r>
            <a:r>
              <a:rPr lang="ru-RU" sz="6500" dirty="0"/>
              <a:t>(не) был давно в гостях, учитель (не) </a:t>
            </a:r>
            <a:r>
              <a:rPr lang="ru-RU" sz="6500" dirty="0" err="1"/>
              <a:t>доумевал</a:t>
            </a:r>
            <a:r>
              <a:rPr lang="ru-RU" sz="6500" dirty="0"/>
              <a:t>, (не) нуждался в </a:t>
            </a:r>
            <a:r>
              <a:rPr lang="ru-RU" sz="6500" dirty="0" smtClean="0"/>
              <a:t>помощи,</a:t>
            </a:r>
            <a:endParaRPr lang="ru-RU" sz="6500" dirty="0" smtClean="0"/>
          </a:p>
          <a:p>
            <a:endParaRPr lang="ru-RU" sz="6500" dirty="0" smtClean="0"/>
          </a:p>
          <a:p>
            <a:pPr marL="0" indent="0">
              <a:buNone/>
            </a:pPr>
            <a:r>
              <a:rPr lang="ru-RU" sz="6500" dirty="0"/>
              <a:t>  ураган (не) </a:t>
            </a:r>
            <a:r>
              <a:rPr lang="ru-RU" sz="6500" dirty="0" err="1"/>
              <a:t>истовствовал</a:t>
            </a:r>
            <a:r>
              <a:rPr lang="ru-RU" sz="6500" dirty="0"/>
              <a:t>. </a:t>
            </a:r>
            <a:endParaRPr lang="ru-RU" sz="6500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6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3200" dirty="0" smtClean="0"/>
              <a:t>НЕ ВСТАВАЙТЕ, НЕ МОРГАЙТЕ</a:t>
            </a:r>
          </a:p>
          <a:p>
            <a:r>
              <a:rPr lang="ru-RU" sz="3200" dirty="0" smtClean="0"/>
              <a:t>НЕ ШАГАЙТЕ, НЕ ТАНЦУЙТЕ,</a:t>
            </a:r>
          </a:p>
          <a:p>
            <a:r>
              <a:rPr lang="ru-RU" sz="3200" dirty="0" smtClean="0"/>
              <a:t>НЕ КРУЖИТЕСЬ, НЕ САДИТЕСЬ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49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Сочинение- миниатюра « Береги книги»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r>
              <a:rPr lang="ru-RU" sz="3600" dirty="0" smtClean="0"/>
              <a:t>( НЕ пиши, не вырывай </a:t>
            </a:r>
            <a:r>
              <a:rPr lang="ru-RU" sz="3600" smtClean="0"/>
              <a:t>, </a:t>
            </a:r>
            <a:r>
              <a:rPr lang="ru-RU" sz="3600" smtClean="0"/>
              <a:t>не пачкай</a:t>
            </a:r>
            <a:r>
              <a:rPr lang="ru-RU" sz="3600" dirty="0" smtClean="0"/>
              <a:t>, </a:t>
            </a:r>
            <a:r>
              <a:rPr lang="ru-RU" sz="3600" dirty="0" smtClean="0"/>
              <a:t>не загибай)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26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Сегодня мы узнали…</a:t>
            </a:r>
          </a:p>
          <a:p>
            <a:r>
              <a:rPr lang="ru-RU" sz="3200" dirty="0" smtClean="0"/>
              <a:t>2. Теперь я могу…</a:t>
            </a:r>
          </a:p>
          <a:p>
            <a:r>
              <a:rPr lang="ru-RU" sz="3200" dirty="0" smtClean="0"/>
              <a:t>3. Я научился…</a:t>
            </a:r>
          </a:p>
          <a:p>
            <a:r>
              <a:rPr lang="ru-RU" sz="3200" dirty="0" smtClean="0"/>
              <a:t>4. Мне было трудно…</a:t>
            </a:r>
          </a:p>
          <a:p>
            <a:r>
              <a:rPr lang="ru-RU" sz="3200" dirty="0" smtClean="0"/>
              <a:t>5.Своей работой я ….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84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8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https://arhivurokov.ru/kopilka/uploads/user_file_55ba01b365007/konspiekt-otkrytogho-uroka-russkogho-iazyka-v-5-klassie-po-tiemie-glaghol-kak-chast-riechi_5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9600"/>
            <a:ext cx="10496811" cy="6133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2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982" y="1426866"/>
            <a:ext cx="10640275" cy="505583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Ночь. Маленькая деревушка. Огни. Ветер. Одинокие деревья. </a:t>
            </a:r>
            <a:r>
              <a:rPr lang="ru-RU" sz="2800" dirty="0" smtClean="0"/>
              <a:t>Снег. Бесконечное </a:t>
            </a:r>
            <a:r>
              <a:rPr lang="ru-RU" sz="2800" dirty="0" smtClean="0"/>
              <a:t>поле.                                                                                    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Слова для справок: наступила, уснула, погасли, шумит, качаются, пошел, белеет.                                                                                </a:t>
            </a:r>
            <a:r>
              <a:rPr lang="ru-RU" dirty="0" smtClean="0"/>
              <a:t>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1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1209"/>
            <a:ext cx="8596668" cy="5790153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Не говори( </a:t>
            </a:r>
            <a:r>
              <a:rPr lang="ru-RU" sz="3200" dirty="0"/>
              <a:t>не </a:t>
            </a:r>
            <a:r>
              <a:rPr lang="ru-RU" sz="3200" dirty="0" smtClean="0"/>
              <a:t>)умею </a:t>
            </a:r>
            <a:r>
              <a:rPr lang="ru-RU" sz="3200" dirty="0"/>
              <a:t>,говори-научусь</a:t>
            </a:r>
          </a:p>
          <a:p>
            <a:pPr lvl="0"/>
            <a:r>
              <a:rPr lang="ru-RU" sz="3200" dirty="0"/>
              <a:t>Без </a:t>
            </a:r>
            <a:r>
              <a:rPr lang="ru-RU" sz="3200" dirty="0" smtClean="0"/>
              <a:t>пословицы( не) </a:t>
            </a:r>
            <a:r>
              <a:rPr lang="ru-RU" sz="3200" dirty="0"/>
              <a:t>проживёшь</a:t>
            </a:r>
          </a:p>
          <a:p>
            <a:pPr lvl="0"/>
            <a:r>
              <a:rPr lang="ru-RU" sz="3200" dirty="0"/>
              <a:t>В чужом доме (не) указывают.</a:t>
            </a:r>
          </a:p>
          <a:p>
            <a:pPr lvl="0"/>
            <a:r>
              <a:rPr lang="ru-RU" sz="3200" dirty="0"/>
              <a:t> (Не) хвали сам себя, есть лучше тебя.</a:t>
            </a:r>
          </a:p>
          <a:p>
            <a:pPr lvl="0"/>
            <a:r>
              <a:rPr lang="ru-RU" sz="3200" dirty="0"/>
              <a:t>Лодырю всегда (не) здоровится.</a:t>
            </a:r>
          </a:p>
          <a:p>
            <a:pPr lvl="0"/>
            <a:r>
              <a:rPr lang="ru-RU" sz="3200" dirty="0"/>
              <a:t>Не стыдно( не )знать, стыдно( не) учиться.</a:t>
            </a:r>
          </a:p>
        </p:txBody>
      </p:sp>
    </p:spTree>
    <p:extLst>
      <p:ext uri="{BB962C8B-B14F-4D97-AF65-F5344CB8AC3E}">
        <p14:creationId xmlns:p14="http://schemas.microsoft.com/office/powerpoint/2010/main" val="31680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63196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Цели урока: 1) расширить и углубить знания о правописании НЕ с глаголами; 2)">
            <a:hlinkClick r:id="rId2" tooltip="&quot;Цели урока: 1) расширить и углубить знания о правописании НЕ с глаголами; 2)...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58" y="1055078"/>
            <a:ext cx="8299444" cy="5288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4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1. Смотри, употребляется ли слово без НЕ НЕТ ДА ПИШИ СЛИТНО 2. Определи часть">
            <a:hlinkClick r:id="rId2" tooltip="&quot;1. Смотри, употребляется ли слово без НЕ НЕТ ДА ПИШИ СЛИТНО 2. Определи часть...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17" y="251209"/>
            <a:ext cx="6493267" cy="5188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3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Грамматическая сказка «Сила любви»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23705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Гордую </a:t>
            </a:r>
            <a:r>
              <a:rPr lang="ru-RU" sz="2200" dirty="0"/>
              <a:t>и упрямую частицу Не полюбил благородный Глагол. Трудной и печальной была эта любовь. Он говорил: «Люблю», а она ему: «Не люблю». Он признавался: «Верю», а она ему: «Не верю».</a:t>
            </a:r>
          </a:p>
          <a:p>
            <a:r>
              <a:rPr lang="ru-RU" sz="2200" dirty="0"/>
              <a:t>Частица Не никогда не подходила к глаголу близко и писалась от него только отдельно. Однако Глагол был постоянным в своих чувствах. Вот однажды Не и говорит ему: «Я отвечу тебе взаимностью, если докажешь, что жить без меня не можешь».</a:t>
            </a:r>
          </a:p>
          <a:p>
            <a:r>
              <a:rPr lang="ru-RU" sz="2200" dirty="0"/>
              <a:t>Вздохнул Глагол печально и отправился скитаться по словарям и учебникам. Когда же он возвратился к своей любимой, она, как обычно, отскочила от него с криком: «Негодую! Ненавижу!» И вдруг замерла от неожиданности… Так Глагол доказал, что в некоторых случаях не только он, но и сама частица Не жить друг без друга не могут. (По Ф. Кривину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1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Глаголы, которые не употребляются без 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4407"/>
            <a:ext cx="8596668" cy="4276956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/>
              <a:t>Недомогать</a:t>
            </a:r>
            <a:r>
              <a:rPr lang="ru-RU" sz="2400" b="1" i="1" dirty="0"/>
              <a:t>-болеть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sz="3200" b="1" i="1" dirty="0"/>
              <a:t>Ненавидеть</a:t>
            </a:r>
            <a:r>
              <a:rPr lang="ru-RU" b="1" i="1" dirty="0"/>
              <a:t>- </a:t>
            </a:r>
            <a:r>
              <a:rPr lang="ru-RU" sz="2400" b="1" i="1" dirty="0"/>
              <a:t>испытывать ненависть</a:t>
            </a:r>
            <a:r>
              <a:rPr lang="ru-RU" sz="2000" b="1" i="1" dirty="0"/>
              <a:t>.</a:t>
            </a:r>
            <a:endParaRPr lang="ru-RU" sz="2000" dirty="0"/>
          </a:p>
          <a:p>
            <a:r>
              <a:rPr lang="ru-RU" sz="3600" b="1" i="1" dirty="0"/>
              <a:t>Неволить</a:t>
            </a:r>
            <a:r>
              <a:rPr lang="ru-RU" b="1" i="1" dirty="0"/>
              <a:t>- </a:t>
            </a:r>
            <a:r>
              <a:rPr lang="ru-RU" sz="2400" b="1" i="1" dirty="0"/>
              <a:t>принуждать что-то сделать против желания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sz="3600" b="1" i="1" dirty="0"/>
              <a:t>Недоумевать</a:t>
            </a:r>
            <a:r>
              <a:rPr lang="ru-RU" b="1" i="1" dirty="0"/>
              <a:t>-</a:t>
            </a:r>
            <a:r>
              <a:rPr lang="ru-RU" sz="2600" b="1" i="1" dirty="0"/>
              <a:t>сомневаться, колебаться по поводу невозможности понять, в чём дело.</a:t>
            </a:r>
            <a:endParaRPr lang="ru-RU" sz="2600" dirty="0"/>
          </a:p>
          <a:p>
            <a:r>
              <a:rPr lang="ru-RU" sz="3200" b="1" i="1" dirty="0"/>
              <a:t>Негодовать</a:t>
            </a:r>
            <a:r>
              <a:rPr lang="ru-RU" b="1" i="1" dirty="0"/>
              <a:t>-</a:t>
            </a:r>
            <a:r>
              <a:rPr lang="ru-RU" sz="2600" b="1" i="1" dirty="0"/>
              <a:t>испытывать возмущение,</a:t>
            </a:r>
            <a:r>
              <a:rPr lang="ru-RU" sz="2600" i="1" dirty="0"/>
              <a:t> </a:t>
            </a:r>
            <a:r>
              <a:rPr lang="ru-RU" sz="2600" b="1" i="1" dirty="0"/>
              <a:t>крайнее недовольство</a:t>
            </a:r>
            <a:r>
              <a:rPr lang="ru-RU" i="1" dirty="0"/>
              <a:t>.</a:t>
            </a:r>
            <a:endParaRPr lang="ru-RU" dirty="0"/>
          </a:p>
          <a:p>
            <a:r>
              <a:rPr lang="ru-RU" sz="3200" b="1" i="1" dirty="0"/>
              <a:t>Неистовствовать</a:t>
            </a:r>
            <a:r>
              <a:rPr lang="ru-RU" b="1" i="1" dirty="0"/>
              <a:t> - </a:t>
            </a:r>
            <a:r>
              <a:rPr lang="ru-RU" sz="2600" b="1" i="1" dirty="0"/>
              <a:t>безудержно буйствовать</a:t>
            </a:r>
            <a:r>
              <a:rPr lang="ru-RU" b="1" i="1" dirty="0"/>
              <a:t>.</a:t>
            </a:r>
            <a:endParaRPr lang="ru-RU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7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</a:t>
            </a:r>
            <a:r>
              <a:rPr lang="ru-RU" dirty="0"/>
              <a:t>«Найди словечко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652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1.Семеро </a:t>
            </a:r>
            <a:r>
              <a:rPr lang="ru-RU" sz="3200" dirty="0"/>
              <a:t>одного </a:t>
            </a:r>
            <a:r>
              <a:rPr lang="ru-RU" sz="3200" dirty="0" smtClean="0"/>
              <a:t>….                                                                                     2</a:t>
            </a:r>
            <a:r>
              <a:rPr lang="ru-RU" sz="3200" dirty="0"/>
              <a:t>. Каши маслом </a:t>
            </a:r>
            <a:r>
              <a:rPr lang="ru-RU" sz="3200" dirty="0" smtClean="0"/>
              <a:t>….                                                                                                 </a:t>
            </a:r>
            <a:r>
              <a:rPr lang="ru-RU" sz="3200" dirty="0"/>
              <a:t>3. Кто не работает, тот </a:t>
            </a:r>
            <a:r>
              <a:rPr lang="ru-RU" sz="3200" dirty="0" smtClean="0"/>
              <a:t>….                                                                           </a:t>
            </a:r>
            <a:r>
              <a:rPr lang="ru-RU" sz="3200" dirty="0"/>
              <a:t>4. За двумя зайцами погонишься, ни одного </a:t>
            </a:r>
            <a:r>
              <a:rPr lang="ru-RU" sz="3200" dirty="0" smtClean="0"/>
              <a:t>….                                            </a:t>
            </a:r>
            <a:r>
              <a:rPr lang="ru-RU" sz="3200" dirty="0" smtClean="0"/>
              <a:t>                      </a:t>
            </a:r>
            <a:r>
              <a:rPr lang="ru-RU" sz="3200" dirty="0" smtClean="0"/>
              <a:t>5. </a:t>
            </a:r>
            <a:r>
              <a:rPr lang="ru-RU" sz="3200" dirty="0"/>
              <a:t>После драки кулаками </a:t>
            </a:r>
            <a:r>
              <a:rPr lang="ru-RU" sz="3200" dirty="0" smtClean="0"/>
              <a:t>…                                                                                 </a:t>
            </a:r>
            <a:r>
              <a:rPr lang="ru-RU" sz="3200" dirty="0"/>
              <a:t>6. Без труда </a:t>
            </a:r>
            <a:r>
              <a:rPr lang="ru-RU" sz="3200" dirty="0" smtClean="0"/>
              <a:t>…. </a:t>
            </a:r>
            <a:r>
              <a:rPr lang="ru-RU" sz="3200" dirty="0"/>
              <a:t>и рыбку из </a:t>
            </a:r>
            <a:r>
              <a:rPr lang="ru-RU" sz="3200" dirty="0" smtClean="0"/>
              <a:t>пруда                                                                        7</a:t>
            </a:r>
            <a:r>
              <a:rPr lang="ru-RU" sz="3200" dirty="0"/>
              <a:t>. Что написано пером </a:t>
            </a:r>
            <a:r>
              <a:rPr lang="ru-RU" sz="3200" dirty="0" smtClean="0"/>
              <a:t>...                                                                                       8</a:t>
            </a:r>
            <a:r>
              <a:rPr lang="ru-RU" sz="3200" dirty="0"/>
              <a:t>. Под лежачий камень </a:t>
            </a:r>
            <a:r>
              <a:rPr lang="ru-RU" sz="3200" dirty="0" smtClean="0"/>
              <a:t>вода…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</TotalTime>
  <Words>467</Words>
  <Application>Microsoft Office PowerPoint</Application>
  <PresentationFormat>Широкоэкранный</PresentationFormat>
  <Paragraphs>49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Не говори_ не умею,                  А говори – научусь (пословица)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Грамматическая сказка «Сила любви» </vt:lpstr>
      <vt:lpstr>Глаголы, которые не употребляются без НЕ</vt:lpstr>
      <vt:lpstr>Игра «Найди словечко» </vt:lpstr>
      <vt:lpstr> </vt:lpstr>
      <vt:lpstr>физкультминутка</vt:lpstr>
      <vt:lpstr>Сочинение- миниатюра « Береги книги» </vt:lpstr>
      <vt:lpstr>рефлексия</vt:lpstr>
      <vt:lpstr>            Спасибо за внимание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говори_ не умею,                  А говори – научусь (пословица)</dc:title>
  <dc:creator>Учитель</dc:creator>
  <cp:lastModifiedBy>Учитель</cp:lastModifiedBy>
  <cp:revision>29</cp:revision>
  <dcterms:created xsi:type="dcterms:W3CDTF">2017-03-26T08:06:11Z</dcterms:created>
  <dcterms:modified xsi:type="dcterms:W3CDTF">2017-03-27T08:43:18Z</dcterms:modified>
</cp:coreProperties>
</file>